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</p:sldIdLst>
  <p:sldSz cx="18288000" cy="10287000"/>
  <p:notesSz cx="6858000" cy="9144000"/>
  <p:embeddedFontLst>
    <p:embeddedFont>
      <p:font typeface="Codec Pro ExtraBold" panose="020B0604020202020204" charset="0"/>
      <p:regular r:id="rId3"/>
    </p:embeddedFont>
    <p:embeddedFont>
      <p:font typeface="Garet" panose="020B0604020202020204" charset="0"/>
      <p:regular r:id="rId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3" d="100"/>
          <a:sy n="43" d="100"/>
        </p:scale>
        <p:origin x="1142" y="4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font" Target="fonts/font1.fntdata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font" Target="fonts/font2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081354" y="305349"/>
            <a:ext cx="4282420" cy="8229600"/>
          </a:xfrm>
          <a:custGeom>
            <a:avLst/>
            <a:gdLst/>
            <a:ahLst/>
            <a:cxnLst/>
            <a:rect l="l" t="t" r="r" b="b"/>
            <a:pathLst>
              <a:path w="4282420" h="8229600">
                <a:moveTo>
                  <a:pt x="0" y="0"/>
                </a:moveTo>
                <a:lnTo>
                  <a:pt x="4282420" y="0"/>
                </a:lnTo>
                <a:lnTo>
                  <a:pt x="428242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3" name="Freeform 3"/>
          <p:cNvSpPr/>
          <p:nvPr/>
        </p:nvSpPr>
        <p:spPr>
          <a:xfrm flipH="1">
            <a:off x="0" y="305349"/>
            <a:ext cx="4282420" cy="8229600"/>
          </a:xfrm>
          <a:custGeom>
            <a:avLst/>
            <a:gdLst/>
            <a:ahLst/>
            <a:cxnLst/>
            <a:rect l="l" t="t" r="r" b="b"/>
            <a:pathLst>
              <a:path w="4282420" h="8229600">
                <a:moveTo>
                  <a:pt x="4282420" y="0"/>
                </a:moveTo>
                <a:lnTo>
                  <a:pt x="0" y="0"/>
                </a:lnTo>
                <a:lnTo>
                  <a:pt x="0" y="8229600"/>
                </a:lnTo>
                <a:lnTo>
                  <a:pt x="4282420" y="8229600"/>
                </a:lnTo>
                <a:lnTo>
                  <a:pt x="428242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grpSp>
        <p:nvGrpSpPr>
          <p:cNvPr id="4" name="Group 4"/>
          <p:cNvGrpSpPr/>
          <p:nvPr/>
        </p:nvGrpSpPr>
        <p:grpSpPr>
          <a:xfrm>
            <a:off x="0" y="8392162"/>
            <a:ext cx="18288000" cy="1918369"/>
            <a:chOff x="0" y="0"/>
            <a:chExt cx="4816593" cy="505249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4816592" cy="505249"/>
            </a:xfrm>
            <a:custGeom>
              <a:avLst/>
              <a:gdLst/>
              <a:ahLst/>
              <a:cxnLst/>
              <a:rect l="l" t="t" r="r" b="b"/>
              <a:pathLst>
                <a:path w="4816592" h="505249">
                  <a:moveTo>
                    <a:pt x="0" y="0"/>
                  </a:moveTo>
                  <a:lnTo>
                    <a:pt x="4816592" y="0"/>
                  </a:lnTo>
                  <a:lnTo>
                    <a:pt x="4816592" y="505249"/>
                  </a:lnTo>
                  <a:lnTo>
                    <a:pt x="0" y="505249"/>
                  </a:lnTo>
                  <a:close/>
                </a:path>
              </a:pathLst>
            </a:custGeom>
            <a:solidFill>
              <a:srgbClr val="194A8D"/>
            </a:solidFill>
          </p:spPr>
          <p:txBody>
            <a:bodyPr/>
            <a:lstStyle/>
            <a:p>
              <a:endParaRPr lang="en-ID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28575"/>
              <a:ext cx="4816593" cy="53382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49"/>
                </a:lnSpc>
              </a:pPr>
              <a:endParaRPr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1257253" y="4124903"/>
            <a:ext cx="10756200" cy="9536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336"/>
              </a:lnSpc>
            </a:pPr>
            <a:r>
              <a:rPr lang="en-US" sz="6600">
                <a:solidFill>
                  <a:srgbClr val="194A8D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PAPER TITLE</a:t>
            </a:r>
          </a:p>
        </p:txBody>
      </p:sp>
      <p:sp>
        <p:nvSpPr>
          <p:cNvPr id="8" name="AutoShape 8"/>
          <p:cNvSpPr/>
          <p:nvPr/>
        </p:nvSpPr>
        <p:spPr>
          <a:xfrm>
            <a:off x="1257253" y="5059496"/>
            <a:ext cx="12824100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ID"/>
          </a:p>
        </p:txBody>
      </p:sp>
      <p:grpSp>
        <p:nvGrpSpPr>
          <p:cNvPr id="9" name="Group 9"/>
          <p:cNvGrpSpPr/>
          <p:nvPr/>
        </p:nvGrpSpPr>
        <p:grpSpPr>
          <a:xfrm>
            <a:off x="7944792" y="377680"/>
            <a:ext cx="9790877" cy="1133475"/>
            <a:chOff x="0" y="0"/>
            <a:chExt cx="2578667" cy="298528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578667" cy="298528"/>
            </a:xfrm>
            <a:custGeom>
              <a:avLst/>
              <a:gdLst/>
              <a:ahLst/>
              <a:cxnLst/>
              <a:rect l="l" t="t" r="r" b="b"/>
              <a:pathLst>
                <a:path w="2578667" h="298528">
                  <a:moveTo>
                    <a:pt x="20559" y="0"/>
                  </a:moveTo>
                  <a:lnTo>
                    <a:pt x="2558108" y="0"/>
                  </a:lnTo>
                  <a:cubicBezTo>
                    <a:pt x="2563561" y="0"/>
                    <a:pt x="2568790" y="2166"/>
                    <a:pt x="2572646" y="6022"/>
                  </a:cubicBezTo>
                  <a:cubicBezTo>
                    <a:pt x="2576501" y="9877"/>
                    <a:pt x="2578667" y="15106"/>
                    <a:pt x="2578667" y="20559"/>
                  </a:cubicBezTo>
                  <a:lnTo>
                    <a:pt x="2578667" y="277969"/>
                  </a:lnTo>
                  <a:cubicBezTo>
                    <a:pt x="2578667" y="289324"/>
                    <a:pt x="2569463" y="298528"/>
                    <a:pt x="2558108" y="298528"/>
                  </a:cubicBezTo>
                  <a:lnTo>
                    <a:pt x="20559" y="298528"/>
                  </a:lnTo>
                  <a:cubicBezTo>
                    <a:pt x="9205" y="298528"/>
                    <a:pt x="0" y="289324"/>
                    <a:pt x="0" y="277969"/>
                  </a:cubicBezTo>
                  <a:lnTo>
                    <a:pt x="0" y="20559"/>
                  </a:lnTo>
                  <a:cubicBezTo>
                    <a:pt x="0" y="9205"/>
                    <a:pt x="9205" y="0"/>
                    <a:pt x="20559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rnd">
              <a:solidFill>
                <a:srgbClr val="194A8D"/>
              </a:solidFill>
              <a:prstDash val="solid"/>
              <a:round/>
            </a:ln>
          </p:spPr>
          <p:txBody>
            <a:bodyPr/>
            <a:lstStyle/>
            <a:p>
              <a:endParaRPr lang="en-ID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19050"/>
              <a:ext cx="2578667" cy="31757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12" name="Freeform 12"/>
          <p:cNvSpPr/>
          <p:nvPr/>
        </p:nvSpPr>
        <p:spPr>
          <a:xfrm>
            <a:off x="8100658" y="638962"/>
            <a:ext cx="2075974" cy="610910"/>
          </a:xfrm>
          <a:custGeom>
            <a:avLst/>
            <a:gdLst/>
            <a:ahLst/>
            <a:cxnLst/>
            <a:rect l="l" t="t" r="r" b="b"/>
            <a:pathLst>
              <a:path w="2075974" h="610910">
                <a:moveTo>
                  <a:pt x="0" y="0"/>
                </a:moveTo>
                <a:lnTo>
                  <a:pt x="2075974" y="0"/>
                </a:lnTo>
                <a:lnTo>
                  <a:pt x="2075974" y="610910"/>
                </a:lnTo>
                <a:lnTo>
                  <a:pt x="0" y="61091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b="-40696"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3" name="Freeform 13"/>
          <p:cNvSpPr/>
          <p:nvPr/>
        </p:nvSpPr>
        <p:spPr>
          <a:xfrm>
            <a:off x="10299880" y="597355"/>
            <a:ext cx="2222319" cy="694125"/>
          </a:xfrm>
          <a:custGeom>
            <a:avLst/>
            <a:gdLst/>
            <a:ahLst/>
            <a:cxnLst/>
            <a:rect l="l" t="t" r="r" b="b"/>
            <a:pathLst>
              <a:path w="2222319" h="694125">
                <a:moveTo>
                  <a:pt x="0" y="0"/>
                </a:moveTo>
                <a:lnTo>
                  <a:pt x="2222319" y="0"/>
                </a:lnTo>
                <a:lnTo>
                  <a:pt x="2222319" y="694125"/>
                </a:lnTo>
                <a:lnTo>
                  <a:pt x="0" y="69412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4" name="Freeform 14"/>
          <p:cNvSpPr/>
          <p:nvPr/>
        </p:nvSpPr>
        <p:spPr>
          <a:xfrm>
            <a:off x="12645447" y="638962"/>
            <a:ext cx="2705138" cy="610910"/>
          </a:xfrm>
          <a:custGeom>
            <a:avLst/>
            <a:gdLst/>
            <a:ahLst/>
            <a:cxnLst/>
            <a:rect l="l" t="t" r="r" b="b"/>
            <a:pathLst>
              <a:path w="2705138" h="610910">
                <a:moveTo>
                  <a:pt x="0" y="0"/>
                </a:moveTo>
                <a:lnTo>
                  <a:pt x="2705139" y="0"/>
                </a:lnTo>
                <a:lnTo>
                  <a:pt x="2705139" y="610910"/>
                </a:lnTo>
                <a:lnTo>
                  <a:pt x="0" y="61091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5" name="TextBox 15"/>
          <p:cNvSpPr txBox="1"/>
          <p:nvPr/>
        </p:nvSpPr>
        <p:spPr>
          <a:xfrm>
            <a:off x="1257253" y="5208359"/>
            <a:ext cx="8553855" cy="16535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 spc="120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Author 1 - Affiliation, email</a:t>
            </a:r>
          </a:p>
          <a:p>
            <a:pPr algn="l">
              <a:lnSpc>
                <a:spcPts val="3359"/>
              </a:lnSpc>
            </a:pPr>
            <a:r>
              <a:rPr lang="en-US" sz="2400" spc="120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Author 2 - Affiliation, email</a:t>
            </a:r>
          </a:p>
          <a:p>
            <a:pPr algn="l">
              <a:lnSpc>
                <a:spcPts val="3359"/>
              </a:lnSpc>
            </a:pPr>
            <a:r>
              <a:rPr lang="en-US" sz="2400" spc="120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Author 3 - Affiliation, email</a:t>
            </a:r>
          </a:p>
          <a:p>
            <a:pPr algn="l">
              <a:lnSpc>
                <a:spcPts val="3359"/>
              </a:lnSpc>
            </a:pPr>
            <a:r>
              <a:rPr lang="en-US" sz="2400" spc="120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Author 4 - Affiliation, email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257253" y="3509588"/>
            <a:ext cx="8553855" cy="3962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 spc="120" dirty="0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Paper ID: xxx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-4" y="8682692"/>
            <a:ext cx="18288004" cy="12990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379"/>
              </a:lnSpc>
              <a:spcBef>
                <a:spcPct val="0"/>
              </a:spcBef>
            </a:pPr>
            <a:r>
              <a:rPr lang="en-US" sz="2599" dirty="0">
                <a:solidFill>
                  <a:srgbClr val="FFFFFF"/>
                </a:solidFill>
                <a:latin typeface="Garet"/>
                <a:ea typeface="Garet"/>
                <a:cs typeface="Garet"/>
                <a:sym typeface="Garet"/>
              </a:rPr>
              <a:t>IEEE Technology &amp; Engineering Management Conference - Asia Pacific 2025 (TEMSCON-ASPAC 2025)</a:t>
            </a:r>
          </a:p>
          <a:p>
            <a:pPr algn="ctr">
              <a:lnSpc>
                <a:spcPts val="3379"/>
              </a:lnSpc>
              <a:spcBef>
                <a:spcPct val="0"/>
              </a:spcBef>
            </a:pPr>
            <a:r>
              <a:rPr lang="en-US" sz="2599" dirty="0">
                <a:solidFill>
                  <a:srgbClr val="FFFFFF"/>
                </a:solidFill>
                <a:latin typeface="Garet"/>
                <a:ea typeface="Garet"/>
                <a:cs typeface="Garet"/>
                <a:sym typeface="Garet"/>
              </a:rPr>
              <a:t>IEEE Conference Record No: 65329</a:t>
            </a:r>
          </a:p>
          <a:p>
            <a:pPr algn="ctr">
              <a:lnSpc>
                <a:spcPts val="3379"/>
              </a:lnSpc>
              <a:spcBef>
                <a:spcPct val="0"/>
              </a:spcBef>
            </a:pPr>
            <a:r>
              <a:rPr lang="en-US" sz="2599" dirty="0">
                <a:solidFill>
                  <a:srgbClr val="FFFFFF"/>
                </a:solidFill>
                <a:latin typeface="Garet"/>
                <a:ea typeface="Garet"/>
                <a:cs typeface="Garet"/>
                <a:sym typeface="Garet"/>
              </a:rPr>
              <a:t>14 – 16 September 2025, Bangkok, Thailand</a:t>
            </a:r>
          </a:p>
        </p:txBody>
      </p:sp>
      <p:sp>
        <p:nvSpPr>
          <p:cNvPr id="18" name="Freeform 18"/>
          <p:cNvSpPr/>
          <p:nvPr/>
        </p:nvSpPr>
        <p:spPr>
          <a:xfrm>
            <a:off x="15474411" y="597355"/>
            <a:ext cx="2084981" cy="694125"/>
          </a:xfrm>
          <a:custGeom>
            <a:avLst/>
            <a:gdLst/>
            <a:ahLst/>
            <a:cxnLst/>
            <a:rect l="l" t="t" r="r" b="b"/>
            <a:pathLst>
              <a:path w="2084981" h="694125">
                <a:moveTo>
                  <a:pt x="0" y="0"/>
                </a:moveTo>
                <a:lnTo>
                  <a:pt x="2084980" y="0"/>
                </a:lnTo>
                <a:lnTo>
                  <a:pt x="2084980" y="694125"/>
                </a:lnTo>
                <a:lnTo>
                  <a:pt x="0" y="69412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59</Words>
  <Application>Microsoft Office PowerPoint</Application>
  <PresentationFormat>Custom</PresentationFormat>
  <Paragraphs>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Codec Pro ExtraBold</vt:lpstr>
      <vt:lpstr>Garet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TEMSCON-ASPAC 2025 Cover</dc:title>
  <cp:lastModifiedBy>Padma Nyoman  Crisnapati</cp:lastModifiedBy>
  <cp:revision>2</cp:revision>
  <dcterms:created xsi:type="dcterms:W3CDTF">2006-08-16T00:00:00Z</dcterms:created>
  <dcterms:modified xsi:type="dcterms:W3CDTF">2025-01-07T08:21:44Z</dcterms:modified>
  <dc:identifier>DAGbf3fX2Co</dc:identifier>
</cp:coreProperties>
</file>